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3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9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0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8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5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7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8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8FB0-E190-4552-A580-F1473E3B6FD3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E9BE-B19B-4072-B22D-B4EE7ABF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33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6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96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78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232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2016-09-08T08:30:05Z</dcterms:created>
  <dcterms:modified xsi:type="dcterms:W3CDTF">2016-09-08T08:30:15Z</dcterms:modified>
</cp:coreProperties>
</file>